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58" r:id="rId7"/>
    <p:sldId id="259" r:id="rId8"/>
    <p:sldId id="260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FD57F9-5DFE-4C9A-8E93-C967DCC51D5D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BAEB7E-59AF-462A-B98C-51014E7280FA}" type="pres">
      <dgm:prSet presAssocID="{7AFD57F9-5DFE-4C9A-8E93-C967DCC51D5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46C4D552-9A7F-4FAE-A130-3DFB31DDCA01}" type="presOf" srcId="{7AFD57F9-5DFE-4C9A-8E93-C967DCC51D5D}" destId="{B0BAEB7E-59AF-462A-B98C-51014E7280FA}" srcOrd="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8CAF-FA21-4C8C-9FE8-91197351CA0F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02F73-BDE1-4075-8AF2-7DE90028C4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067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8CAF-FA21-4C8C-9FE8-91197351CA0F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02F73-BDE1-4075-8AF2-7DE90028C4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492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8CAF-FA21-4C8C-9FE8-91197351CA0F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02F73-BDE1-4075-8AF2-7DE90028C4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140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8CAF-FA21-4C8C-9FE8-91197351CA0F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02F73-BDE1-4075-8AF2-7DE90028C4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288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8CAF-FA21-4C8C-9FE8-91197351CA0F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02F73-BDE1-4075-8AF2-7DE90028C4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39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8CAF-FA21-4C8C-9FE8-91197351CA0F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02F73-BDE1-4075-8AF2-7DE90028C4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73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8CAF-FA21-4C8C-9FE8-91197351CA0F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02F73-BDE1-4075-8AF2-7DE90028C4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893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8CAF-FA21-4C8C-9FE8-91197351CA0F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02F73-BDE1-4075-8AF2-7DE90028C4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82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8CAF-FA21-4C8C-9FE8-91197351CA0F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02F73-BDE1-4075-8AF2-7DE90028C4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779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8CAF-FA21-4C8C-9FE8-91197351CA0F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02F73-BDE1-4075-8AF2-7DE90028C4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956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78CAF-FA21-4C8C-9FE8-91197351CA0F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02F73-BDE1-4075-8AF2-7DE90028C4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674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78CAF-FA21-4C8C-9FE8-91197351CA0F}" type="datetimeFigureOut">
              <a:rPr lang="ru-RU" smtClean="0"/>
              <a:t>14.11.2020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02F73-BDE1-4075-8AF2-7DE90028C4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538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esktop\семинар\шаблоны\hello_html_m2ec497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95" y="-2907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Физическое развитие</a:t>
            </a:r>
            <a:r>
              <a:rPr lang="ru-RU" sz="4000" b="1" dirty="0">
                <a:solidFill>
                  <a:srgbClr val="C00000"/>
                </a:solidFill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детей в различных видах деятельности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4725144"/>
            <a:ext cx="6400800" cy="1368152"/>
          </a:xfrm>
        </p:spPr>
        <p:txBody>
          <a:bodyPr>
            <a:normAutofit fontScale="92500"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МБДОУ «</a:t>
            </a:r>
            <a:r>
              <a:rPr lang="ru-RU" sz="2400" b="1" dirty="0" err="1" smtClean="0">
                <a:solidFill>
                  <a:srgbClr val="002060"/>
                </a:solidFill>
              </a:rPr>
              <a:t>Колыванский</a:t>
            </a:r>
            <a:r>
              <a:rPr lang="ru-RU" sz="2400" b="1" dirty="0" smtClean="0">
                <a:solidFill>
                  <a:srgbClr val="002060"/>
                </a:solidFill>
              </a:rPr>
              <a:t> детский сад «Радуга»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Инструктор по физической </a:t>
            </a:r>
            <a:r>
              <a:rPr lang="ru-RU" sz="2400" b="1" smtClean="0">
                <a:solidFill>
                  <a:srgbClr val="002060"/>
                </a:solidFill>
              </a:rPr>
              <a:t>культуре </a:t>
            </a:r>
          </a:p>
          <a:p>
            <a:r>
              <a:rPr lang="ru-RU" sz="2400" b="1" smtClean="0">
                <a:solidFill>
                  <a:srgbClr val="002060"/>
                </a:solidFill>
              </a:rPr>
              <a:t>Балашова Т.В.</a:t>
            </a:r>
            <a:endParaRPr lang="ru-RU" sz="24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33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дминистратор\Desktop\семинар\шаблоны\hello_html_m2ec497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78" y="0"/>
            <a:ext cx="9144877" cy="6858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5576" y="836712"/>
            <a:ext cx="763284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400" b="1" dirty="0">
              <a:solidFill>
                <a:srgbClr val="C00000"/>
              </a:solidFill>
            </a:endParaRPr>
          </a:p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Физическое развитие </a:t>
            </a:r>
            <a:r>
              <a:rPr lang="ru-RU" sz="3600" b="1" dirty="0" smtClean="0">
                <a:solidFill>
                  <a:srgbClr val="002060"/>
                </a:solidFill>
              </a:rPr>
              <a:t>–это процесс формирования и последующего изменения естественных форм и функций организма ребенка и основанных на них физических качеств.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52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Администратор\Desktop\семинар\hello_html_m2ec497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620688"/>
            <a:ext cx="820891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Задачи ДОУ по физическому развитию детей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- охрана и укрепление здоровья детей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- формирование жизненно необходимых двигательных умений и навыков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- сохранение и укрепление физического и психического здоровья детей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- воспитание культурно-гигиенических навыков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- формирование начальных представлений о здоровом образе жизни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- развитие физических качеств (скоростных, силовых, гибкости, выносливости и координации)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- накопление и обогащение двигательного опыта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- формирование потребности в двигательной активности и физическом совершенствовании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81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Администратор\Desktop\семинар\hello_html_m2ec497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07604" y="812899"/>
            <a:ext cx="7128791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Направления работы:</a:t>
            </a:r>
          </a:p>
          <a:p>
            <a:endParaRPr lang="ru-RU" dirty="0" smtClean="0"/>
          </a:p>
          <a:p>
            <a:r>
              <a:rPr lang="ru-RU" sz="2400" b="1" dirty="0" smtClean="0">
                <a:solidFill>
                  <a:srgbClr val="002060"/>
                </a:solidFill>
              </a:rPr>
              <a:t>- создание условий для физического развития и снижения заболеваемости детей</a:t>
            </a: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- повышение педагогического мастерства и деловой квалификации воспитателей детского сада</a:t>
            </a: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- комплексное решение физкультурно-оздоровительных задач в контакте с медицинскими работниками</a:t>
            </a: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- воспитание здорового ребёнка совместными усилиями детского сада и семьи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29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esktop\семинар\hello_html_m2ec497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903197178"/>
              </p:ext>
            </p:extLst>
          </p:nvPr>
        </p:nvGraphicFramePr>
        <p:xfrm>
          <a:off x="107504" y="188640"/>
          <a:ext cx="9036496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27584" y="908720"/>
            <a:ext cx="748883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Система физкультурно- оздоровительной работы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</a:rPr>
              <a:t>Диагностика физического развития и уровня здоровья воспитанников ДОУ. Медосмотр детей специалистами.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</a:rPr>
              <a:t>Организация и обеспечение выполнения режима дня в ДОУ.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</a:rPr>
              <a:t>Создание условий для физического развития детей.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</a:rPr>
              <a:t>Организация системы двигательной активности детей в ДОУ.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</a:rPr>
              <a:t>Организация системы профилактически- оздоровительных мероприятий в ДОУ.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</a:rPr>
              <a:t>Организация системы рационального питания.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85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дминистратор\Desktop\семинар\hello_html_m2ec497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3568" y="728700"/>
            <a:ext cx="784887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Принципы физического развития</a:t>
            </a: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57158" y="1337104"/>
            <a:ext cx="2160240" cy="3941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дидактические</a:t>
            </a:r>
            <a:endParaRPr lang="ru-RU" sz="2000" b="1" dirty="0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1547664" y="206084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Стрелка вниз 15"/>
          <p:cNvSpPr/>
          <p:nvPr/>
        </p:nvSpPr>
        <p:spPr>
          <a:xfrm>
            <a:off x="1645856" y="1816246"/>
            <a:ext cx="180020" cy="2446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611560" y="2100614"/>
            <a:ext cx="27363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Систематичности и последовательности;</a:t>
            </a:r>
          </a:p>
          <a:p>
            <a:r>
              <a:rPr lang="ru-RU" b="1" dirty="0" smtClean="0"/>
              <a:t>Развивающего обучения;</a:t>
            </a:r>
          </a:p>
          <a:p>
            <a:r>
              <a:rPr lang="ru-RU" b="1" dirty="0" smtClean="0"/>
              <a:t>Доступности;</a:t>
            </a:r>
          </a:p>
          <a:p>
            <a:r>
              <a:rPr lang="ru-RU" b="1" dirty="0" smtClean="0"/>
              <a:t>Учета двигательных и возрастных особенностей;</a:t>
            </a:r>
          </a:p>
          <a:p>
            <a:r>
              <a:rPr lang="ru-RU" b="1" dirty="0" smtClean="0"/>
              <a:t>Сознательности и активности ребёнка в освоении знаний;</a:t>
            </a:r>
          </a:p>
          <a:p>
            <a:r>
              <a:rPr lang="ru-RU" b="1" dirty="0" smtClean="0"/>
              <a:t>Наглядности;</a:t>
            </a:r>
            <a:endParaRPr lang="ru-RU" b="1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436619" y="1337104"/>
            <a:ext cx="2098052" cy="3941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специальные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4399291" y="1816247"/>
            <a:ext cx="172709" cy="2446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3442592" y="2100614"/>
            <a:ext cx="22588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Непрерывности;</a:t>
            </a:r>
          </a:p>
          <a:p>
            <a:r>
              <a:rPr lang="ru-RU" b="1" dirty="0" smtClean="0"/>
              <a:t>Последовательности наращивания </a:t>
            </a:r>
            <a:r>
              <a:rPr lang="ru-RU" b="1" dirty="0" err="1" smtClean="0"/>
              <a:t>тренерующих</a:t>
            </a:r>
            <a:r>
              <a:rPr lang="ru-RU" b="1" dirty="0" smtClean="0"/>
              <a:t> воздействий;</a:t>
            </a:r>
          </a:p>
          <a:p>
            <a:r>
              <a:rPr lang="ru-RU" b="1" dirty="0" smtClean="0"/>
              <a:t>Цикличности;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940152" y="1337104"/>
            <a:ext cx="2016224" cy="3941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гигиенические</a:t>
            </a: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376" y="1774358"/>
            <a:ext cx="2317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5860472" y="2100614"/>
            <a:ext cx="240735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Сбалансированности нагрузок;</a:t>
            </a:r>
          </a:p>
          <a:p>
            <a:r>
              <a:rPr lang="ru-RU" b="1" dirty="0" smtClean="0"/>
              <a:t>Рациональности чередования деятельности и отдыха;</a:t>
            </a:r>
          </a:p>
          <a:p>
            <a:r>
              <a:rPr lang="ru-RU" b="1" dirty="0" smtClean="0"/>
              <a:t>Возрастной адекватности;</a:t>
            </a:r>
          </a:p>
          <a:p>
            <a:r>
              <a:rPr lang="ru-RU" b="1" dirty="0" smtClean="0"/>
              <a:t>Оздоровительной </a:t>
            </a:r>
            <a:r>
              <a:rPr lang="ru-RU" b="1" dirty="0" err="1" smtClean="0"/>
              <a:t>напрвленности</a:t>
            </a:r>
            <a:r>
              <a:rPr lang="ru-RU" b="1" dirty="0" smtClean="0"/>
              <a:t>;</a:t>
            </a:r>
          </a:p>
          <a:p>
            <a:r>
              <a:rPr lang="ru-RU" b="1" dirty="0" smtClean="0"/>
              <a:t>Осуществление лично- ориентированного обучения и воспитания;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3683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дминистратор\Desktop\семинар\hello_html_m2ec497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4086"/>
            <a:ext cx="9144000" cy="6982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3330" y="1128625"/>
            <a:ext cx="7344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Методы физического развития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746" y="1988840"/>
            <a:ext cx="69127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FF0000"/>
                </a:solidFill>
              </a:rPr>
              <a:t>Наглядно - слуховой </a:t>
            </a:r>
            <a:r>
              <a:rPr lang="ru-RU" sz="2400" b="1" dirty="0" smtClean="0">
                <a:solidFill>
                  <a:srgbClr val="002060"/>
                </a:solidFill>
              </a:rPr>
              <a:t>- использование музыки;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FF0000"/>
                </a:solidFill>
              </a:rPr>
              <a:t>Словесный </a:t>
            </a:r>
            <a:r>
              <a:rPr lang="ru-RU" sz="2400" b="1" dirty="0" smtClean="0">
                <a:solidFill>
                  <a:srgbClr val="002060"/>
                </a:solidFill>
              </a:rPr>
              <a:t>- команды, объяснения, вопросы, указания, образные сюжетные рассказы;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FF0000"/>
                </a:solidFill>
              </a:rPr>
              <a:t>Наглядный</a:t>
            </a: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- показ упражнений, использование пособий, имитации, зрительные ориентиры;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FF0000"/>
                </a:solidFill>
              </a:rPr>
              <a:t> Практический </a:t>
            </a:r>
            <a:r>
              <a:rPr lang="ru-RU" sz="2400" b="1" dirty="0" smtClean="0">
                <a:solidFill>
                  <a:srgbClr val="002060"/>
                </a:solidFill>
              </a:rPr>
              <a:t>- повторение упражнений, проведение в игровой и соревновательной форме;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21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дминистратор\Desktop\семинар\hello_html_m2ec497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53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43608" y="836712"/>
            <a:ext cx="741682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Формы физического развития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Утренняя гимнастика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Совместная физкультурная деятельность педагога с детьми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Пальчиковая гимнастика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Зрительная и дыхательная гимнастика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Физкультминутка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Ходьба по массажным дорожкам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Спортивные досуги и развлечения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Бодрящая гимнастика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Подвижные игры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Физкультурные упражнения на прогулке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Кружки, секции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Музыкальные занятия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Самостоятельная двигательно- игровая деятельность детей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09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дминистратор\Desktop\семинар\hello_html_m2ec497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576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04545" y="1639622"/>
            <a:ext cx="7416824" cy="2308324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</a:rPr>
              <a:t>Спасибо</a:t>
            </a:r>
          </a:p>
          <a:p>
            <a:pPr algn="ctr"/>
            <a:r>
              <a:rPr lang="ru-RU" sz="4800" b="1" dirty="0" smtClean="0">
                <a:solidFill>
                  <a:srgbClr val="002060"/>
                </a:solidFill>
              </a:rPr>
              <a:t>за</a:t>
            </a:r>
          </a:p>
          <a:p>
            <a:pPr algn="ctr"/>
            <a:r>
              <a:rPr lang="ru-RU" sz="4800" b="1" dirty="0" smtClean="0">
                <a:solidFill>
                  <a:srgbClr val="002060"/>
                </a:solidFill>
              </a:rPr>
              <a:t>внимание!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21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</TotalTime>
  <Words>372</Words>
  <Application>Microsoft Office PowerPoint</Application>
  <PresentationFormat>Экран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Физическое развитие детей в различных видах деятельности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XTreme.ws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XTreme.ws</dc:creator>
  <cp:lastModifiedBy>79133</cp:lastModifiedBy>
  <cp:revision>46</cp:revision>
  <dcterms:created xsi:type="dcterms:W3CDTF">2017-02-18T17:39:22Z</dcterms:created>
  <dcterms:modified xsi:type="dcterms:W3CDTF">2020-11-14T13:50:50Z</dcterms:modified>
</cp:coreProperties>
</file>