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0" r:id="rId6"/>
    <p:sldId id="258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ОВОЕ В БЛОГ 2020\6.Счит.по темам\облож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ОВОЕ В БЛОГ 2020\6.Счит.по темам\Наш быт 1.jpg"/>
          <p:cNvPicPr>
            <a:picLocks noChangeAspect="1" noChangeArrowheads="1"/>
          </p:cNvPicPr>
          <p:nvPr/>
        </p:nvPicPr>
        <p:blipFill>
          <a:blip r:embed="rId2"/>
          <a:srcRect l="3125"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ОЕ В БЛОГ 2020\6.Счит.по темам\Народная культура и тради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ОЕ В БЛОГ 2020\6.Счит.по темам\Наш бы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ОЕ В БЛОГ 2020\6.Счит.по темам\Пти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НОВОЕ В БЛОГ 2020\6.Счит.по темам\Транспо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ОВОЕ В БЛОГ 2020\6.Счит.по темам\Урожай овощ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изкультурасборник по темам\6.Счит.по темам\детский 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ОЕ В БЛОГ 2020\6.Счит.по темам\В гостях у сказ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ОЕ В БЛОГ 2020\6.Счит.по темам\Весна шагает по плане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ОЕ В БЛОГ 2020\6.Счит.по темам\Город масте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ОЕ В БЛОГ 2020\6.Счит.по темам\Друж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ОЕ В БЛОГ 2020\6.Счит.по темам\Животный 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ОЕ В БЛОГ 2020\6.Счит.по темам\Маленькие исследовате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НОВОЕ В БЛОГ 2020\6.Счит.по темам\Мир прир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</cp:lastModifiedBy>
  <cp:revision>2</cp:revision>
  <dcterms:created xsi:type="dcterms:W3CDTF">2020-04-06T17:49:10Z</dcterms:created>
  <dcterms:modified xsi:type="dcterms:W3CDTF">2020-04-06T19:03:39Z</dcterms:modified>
</cp:coreProperties>
</file>